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00.xml" ContentType="application/vnd.openxmlformats-officedocument.presentationml.slide+xml"/>
  <Override PartName="/ppt/slides/slide301.xml" ContentType="application/vnd.openxmlformats-officedocument.presentationml.slide+xml"/>
  <Override PartName="/ppt/slides/slide302.xml" ContentType="application/vnd.openxmlformats-officedocument.presentationml.slide+xml"/>
  <Override PartName="/ppt/slides/slide303.xml" ContentType="application/vnd.openxmlformats-officedocument.presentationml.slide+xml"/>
  <Override PartName="/ppt/slides/slide304.xml" ContentType="application/vnd.openxmlformats-officedocument.presentationml.slide+xml"/>
  <Override PartName="/ppt/slides/slide305.xml" ContentType="application/vnd.openxmlformats-officedocument.presentationml.slide+xml"/>
  <Override PartName="/ppt/slides/slide306.xml" ContentType="application/vnd.openxmlformats-officedocument.presentationml.slide+xml"/>
  <Override PartName="/ppt/slides/slide307.xml" ContentType="application/vnd.openxmlformats-officedocument.presentationml.slide+xml"/>
  <Override PartName="/ppt/slides/slide308.xml" ContentType="application/vnd.openxmlformats-officedocument.presentationml.slide+xml"/>
  <Override PartName="/ppt/slides/slide309.xml" ContentType="application/vnd.openxmlformats-officedocument.presentationml.slide+xml"/>
  <Override PartName="/ppt/slides/slide310.xml" ContentType="application/vnd.openxmlformats-officedocument.presentationml.slide+xml"/>
  <Override PartName="/ppt/slides/slide311.xml" ContentType="application/vnd.openxmlformats-officedocument.presentationml.slide+xml"/>
  <Override PartName="/ppt/slides/slide312.xml" ContentType="application/vnd.openxmlformats-officedocument.presentationml.slide+xml"/>
  <Override PartName="/ppt/slides/slide313.xml" ContentType="application/vnd.openxmlformats-officedocument.presentationml.slide+xml"/>
  <Override PartName="/ppt/slides/slide314.xml" ContentType="application/vnd.openxmlformats-officedocument.presentationml.slide+xml"/>
  <Override PartName="/ppt/slides/slide315.xml" ContentType="application/vnd.openxmlformats-officedocument.presentationml.slide+xml"/>
  <Override PartName="/ppt/slides/slide316.xml" ContentType="application/vnd.openxmlformats-officedocument.presentationml.slide+xml"/>
  <Override PartName="/ppt/slides/slide317.xml" ContentType="application/vnd.openxmlformats-officedocument.presentationml.slide+xml"/>
  <Override PartName="/ppt/slides/slide318.xml" ContentType="application/vnd.openxmlformats-officedocument.presentationml.slide+xml"/>
  <Override PartName="/ppt/slides/slide319.xml" ContentType="application/vnd.openxmlformats-officedocument.presentationml.slide+xml"/>
  <Override PartName="/ppt/slides/slide320.xml" ContentType="application/vnd.openxmlformats-officedocument.presentationml.slide+xml"/>
  <Override PartName="/ppt/slides/slide321.xml" ContentType="application/vnd.openxmlformats-officedocument.presentationml.slide+xml"/>
  <Override PartName="/ppt/slides/slide322.xml" ContentType="application/vnd.openxmlformats-officedocument.presentationml.slide+xml"/>
  <Override PartName="/ppt/slides/slide323.xml" ContentType="application/vnd.openxmlformats-officedocument.presentationml.slide+xml"/>
  <Override PartName="/ppt/slides/slide324.xml" ContentType="application/vnd.openxmlformats-officedocument.presentationml.slide+xml"/>
  <Override PartName="/ppt/slides/slide325.xml" ContentType="application/vnd.openxmlformats-officedocument.presentationml.slide+xml"/>
  <Override PartName="/ppt/slides/slide326.xml" ContentType="application/vnd.openxmlformats-officedocument.presentationml.slide+xml"/>
  <Override PartName="/ppt/slides/slide327.xml" ContentType="application/vnd.openxmlformats-officedocument.presentationml.slide+xml"/>
  <Override PartName="/ppt/slides/slide328.xml" ContentType="application/vnd.openxmlformats-officedocument.presentationml.slide+xml"/>
  <Override PartName="/ppt/slides/slide329.xml" ContentType="application/vnd.openxmlformats-officedocument.presentationml.slide+xml"/>
  <Override PartName="/ppt/slides/slide330.xml" ContentType="application/vnd.openxmlformats-officedocument.presentationml.slide+xml"/>
  <Override PartName="/ppt/slides/slide331.xml" ContentType="application/vnd.openxmlformats-officedocument.presentationml.slide+xml"/>
  <Override PartName="/ppt/slides/slide332.xml" ContentType="application/vnd.openxmlformats-officedocument.presentationml.slide+xml"/>
  <Override PartName="/ppt/slides/slide333.xml" ContentType="application/vnd.openxmlformats-officedocument.presentationml.slide+xml"/>
  <Override PartName="/ppt/slides/slide334.xml" ContentType="application/vnd.openxmlformats-officedocument.presentationml.slide+xml"/>
  <Override PartName="/ppt/slides/slide335.xml" ContentType="application/vnd.openxmlformats-officedocument.presentationml.slide+xml"/>
  <Override PartName="/ppt/slides/slide336.xml" ContentType="application/vnd.openxmlformats-officedocument.presentationml.slide+xml"/>
  <Override PartName="/ppt/slides/slide337.xml" ContentType="application/vnd.openxmlformats-officedocument.presentationml.slide+xml"/>
  <Override PartName="/ppt/slides/slide338.xml" ContentType="application/vnd.openxmlformats-officedocument.presentationml.slide+xml"/>
  <Override PartName="/ppt/slides/slide339.xml" ContentType="application/vnd.openxmlformats-officedocument.presentationml.slide+xml"/>
  <Override PartName="/ppt/slides/slide340.xml" ContentType="application/vnd.openxmlformats-officedocument.presentationml.slide+xml"/>
  <Override PartName="/ppt/slides/slide341.xml" ContentType="application/vnd.openxmlformats-officedocument.presentationml.slide+xml"/>
  <Override PartName="/ppt/slides/slide342.xml" ContentType="application/vnd.openxmlformats-officedocument.presentationml.slide+xml"/>
  <Override PartName="/ppt/slides/slide343.xml" ContentType="application/vnd.openxmlformats-officedocument.presentationml.slide+xml"/>
  <Override PartName="/ppt/slides/slide344.xml" ContentType="application/vnd.openxmlformats-officedocument.presentationml.slide+xml"/>
  <Override PartName="/ppt/slides/slide345.xml" ContentType="application/vnd.openxmlformats-officedocument.presentationml.slide+xml"/>
  <Override PartName="/ppt/slides/slide346.xml" ContentType="application/vnd.openxmlformats-officedocument.presentationml.slide+xml"/>
  <Override PartName="/ppt/slides/slide347.xml" ContentType="application/vnd.openxmlformats-officedocument.presentationml.slide+xml"/>
  <Override PartName="/ppt/slides/slide348.xml" ContentType="application/vnd.openxmlformats-officedocument.presentationml.slide+xml"/>
  <Override PartName="/ppt/slides/slide349.xml" ContentType="application/vnd.openxmlformats-officedocument.presentationml.slide+xml"/>
  <Override PartName="/ppt/slides/slide350.xml" ContentType="application/vnd.openxmlformats-officedocument.presentationml.slide+xml"/>
  <Override PartName="/ppt/slides/slide351.xml" ContentType="application/vnd.openxmlformats-officedocument.presentationml.slide+xml"/>
  <Override PartName="/ppt/slides/slide352.xml" ContentType="application/vnd.openxmlformats-officedocument.presentationml.slide+xml"/>
  <Override PartName="/ppt/slides/slide3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A4_52DBCAAB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4" r:id="rId78"/>
    <p:sldId id="335" r:id="rId79"/>
    <p:sldId id="336" r:id="rId80"/>
    <p:sldId id="337" r:id="rId81"/>
    <p:sldId id="338" r:id="rId82"/>
    <p:sldId id="339" r:id="rId83"/>
    <p:sldId id="340" r:id="rId84"/>
    <p:sldId id="341" r:id="rId85"/>
    <p:sldId id="342" r:id="rId86"/>
    <p:sldId id="343" r:id="rId87"/>
    <p:sldId id="344" r:id="rId88"/>
    <p:sldId id="345" r:id="rId89"/>
    <p:sldId id="346" r:id="rId90"/>
    <p:sldId id="347" r:id="rId91"/>
    <p:sldId id="348" r:id="rId92"/>
    <p:sldId id="349" r:id="rId93"/>
    <p:sldId id="350" r:id="rId94"/>
    <p:sldId id="351" r:id="rId95"/>
    <p:sldId id="352" r:id="rId96"/>
    <p:sldId id="353" r:id="rId97"/>
    <p:sldId id="354" r:id="rId98"/>
    <p:sldId id="355" r:id="rId99"/>
    <p:sldId id="356" r:id="rId100"/>
    <p:sldId id="357" r:id="rId101"/>
    <p:sldId id="358" r:id="rId102"/>
    <p:sldId id="359" r:id="rId103"/>
    <p:sldId id="360" r:id="rId104"/>
    <p:sldId id="361" r:id="rId105"/>
    <p:sldId id="362" r:id="rId106"/>
    <p:sldId id="363" r:id="rId107"/>
    <p:sldId id="364" r:id="rId108"/>
    <p:sldId id="365" r:id="rId109"/>
    <p:sldId id="366" r:id="rId110"/>
    <p:sldId id="367" r:id="rId111"/>
    <p:sldId id="368" r:id="rId112"/>
    <p:sldId id="369" r:id="rId113"/>
    <p:sldId id="370" r:id="rId114"/>
    <p:sldId id="371" r:id="rId115"/>
    <p:sldId id="372" r:id="rId116"/>
    <p:sldId id="373" r:id="rId117"/>
    <p:sldId id="374" r:id="rId118"/>
    <p:sldId id="375" r:id="rId119"/>
    <p:sldId id="376" r:id="rId120"/>
    <p:sldId id="377" r:id="rId121"/>
    <p:sldId id="378" r:id="rId122"/>
    <p:sldId id="379" r:id="rId123"/>
    <p:sldId id="380" r:id="rId124"/>
    <p:sldId id="381" r:id="rId125"/>
    <p:sldId id="382" r:id="rId126"/>
    <p:sldId id="383" r:id="rId127"/>
    <p:sldId id="384" r:id="rId128"/>
    <p:sldId id="385" r:id="rId129"/>
    <p:sldId id="386" r:id="rId130"/>
    <p:sldId id="387" r:id="rId131"/>
    <p:sldId id="388" r:id="rId132"/>
    <p:sldId id="389" r:id="rId133"/>
    <p:sldId id="390" r:id="rId134"/>
    <p:sldId id="391" r:id="rId135"/>
    <p:sldId id="392" r:id="rId136"/>
    <p:sldId id="393" r:id="rId137"/>
    <p:sldId id="394" r:id="rId138"/>
    <p:sldId id="395" r:id="rId139"/>
    <p:sldId id="396" r:id="rId140"/>
    <p:sldId id="397" r:id="rId141"/>
    <p:sldId id="398" r:id="rId142"/>
    <p:sldId id="399" r:id="rId143"/>
    <p:sldId id="400" r:id="rId144"/>
    <p:sldId id="401" r:id="rId145"/>
    <p:sldId id="402" r:id="rId146"/>
    <p:sldId id="403" r:id="rId147"/>
    <p:sldId id="404" r:id="rId148"/>
    <p:sldId id="405" r:id="rId149"/>
    <p:sldId id="406" r:id="rId150"/>
    <p:sldId id="407" r:id="rId151"/>
    <p:sldId id="408" r:id="rId152"/>
    <p:sldId id="409" r:id="rId153"/>
    <p:sldId id="410" r:id="rId154"/>
    <p:sldId id="411" r:id="rId155"/>
    <p:sldId id="412" r:id="rId156"/>
    <p:sldId id="413" r:id="rId157"/>
    <p:sldId id="414" r:id="rId158"/>
    <p:sldId id="415" r:id="rId159"/>
    <p:sldId id="416" r:id="rId160"/>
    <p:sldId id="417" r:id="rId161"/>
    <p:sldId id="418" r:id="rId162"/>
    <p:sldId id="419" r:id="rId163"/>
    <p:sldId id="420" r:id="rId164"/>
    <p:sldId id="421" r:id="rId165"/>
    <p:sldId id="422" r:id="rId166"/>
    <p:sldId id="423" r:id="rId167"/>
    <p:sldId id="424" r:id="rId168"/>
    <p:sldId id="425" r:id="rId169"/>
    <p:sldId id="426" r:id="rId170"/>
    <p:sldId id="427" r:id="rId171"/>
    <p:sldId id="428" r:id="rId172"/>
    <p:sldId id="429" r:id="rId173"/>
    <p:sldId id="430" r:id="rId174"/>
    <p:sldId id="431" r:id="rId175"/>
    <p:sldId id="432" r:id="rId176"/>
    <p:sldId id="433" r:id="rId177"/>
    <p:sldId id="434" r:id="rId178"/>
    <p:sldId id="435" r:id="rId179"/>
    <p:sldId id="436" r:id="rId180"/>
    <p:sldId id="437" r:id="rId181"/>
    <p:sldId id="438" r:id="rId182"/>
    <p:sldId id="439" r:id="rId183"/>
    <p:sldId id="440" r:id="rId184"/>
    <p:sldId id="441" r:id="rId185"/>
    <p:sldId id="442" r:id="rId186"/>
    <p:sldId id="443" r:id="rId187"/>
    <p:sldId id="444" r:id="rId188"/>
    <p:sldId id="445" r:id="rId189"/>
    <p:sldId id="446" r:id="rId190"/>
    <p:sldId id="447" r:id="rId191"/>
    <p:sldId id="448" r:id="rId192"/>
    <p:sldId id="449" r:id="rId193"/>
    <p:sldId id="450" r:id="rId194"/>
    <p:sldId id="451" r:id="rId195"/>
    <p:sldId id="452" r:id="rId196"/>
    <p:sldId id="453" r:id="rId197"/>
    <p:sldId id="454" r:id="rId198"/>
    <p:sldId id="455" r:id="rId199"/>
    <p:sldId id="456" r:id="rId200"/>
    <p:sldId id="457" r:id="rId201"/>
    <p:sldId id="458" r:id="rId202"/>
    <p:sldId id="459" r:id="rId203"/>
    <p:sldId id="460" r:id="rId204"/>
    <p:sldId id="461" r:id="rId205"/>
    <p:sldId id="462" r:id="rId206"/>
    <p:sldId id="463" r:id="rId207"/>
    <p:sldId id="464" r:id="rId208"/>
    <p:sldId id="465" r:id="rId209"/>
    <p:sldId id="466" r:id="rId210"/>
    <p:sldId id="467" r:id="rId211"/>
    <p:sldId id="468" r:id="rId212"/>
    <p:sldId id="469" r:id="rId213"/>
    <p:sldId id="470" r:id="rId214"/>
    <p:sldId id="471" r:id="rId215"/>
    <p:sldId id="472" r:id="rId216"/>
    <p:sldId id="473" r:id="rId217"/>
    <p:sldId id="474" r:id="rId218"/>
    <p:sldId id="475" r:id="rId219"/>
    <p:sldId id="476" r:id="rId220"/>
    <p:sldId id="477" r:id="rId221"/>
    <p:sldId id="478" r:id="rId222"/>
    <p:sldId id="479" r:id="rId223"/>
    <p:sldId id="480" r:id="rId224"/>
    <p:sldId id="481" r:id="rId225"/>
    <p:sldId id="482" r:id="rId226"/>
    <p:sldId id="483" r:id="rId227"/>
    <p:sldId id="484" r:id="rId228"/>
    <p:sldId id="485" r:id="rId229"/>
    <p:sldId id="486" r:id="rId230"/>
    <p:sldId id="487" r:id="rId231"/>
    <p:sldId id="488" r:id="rId232"/>
    <p:sldId id="489" r:id="rId233"/>
    <p:sldId id="490" r:id="rId234"/>
    <p:sldId id="491" r:id="rId235"/>
    <p:sldId id="492" r:id="rId236"/>
    <p:sldId id="493" r:id="rId237"/>
    <p:sldId id="494" r:id="rId238"/>
    <p:sldId id="495" r:id="rId239"/>
    <p:sldId id="496" r:id="rId240"/>
    <p:sldId id="497" r:id="rId241"/>
    <p:sldId id="498" r:id="rId242"/>
    <p:sldId id="499" r:id="rId243"/>
    <p:sldId id="500" r:id="rId244"/>
    <p:sldId id="501" r:id="rId245"/>
    <p:sldId id="502" r:id="rId246"/>
    <p:sldId id="503" r:id="rId247"/>
    <p:sldId id="504" r:id="rId248"/>
    <p:sldId id="505" r:id="rId249"/>
    <p:sldId id="506" r:id="rId250"/>
    <p:sldId id="507" r:id="rId251"/>
    <p:sldId id="508" r:id="rId252"/>
    <p:sldId id="509" r:id="rId253"/>
    <p:sldId id="510" r:id="rId254"/>
    <p:sldId id="511" r:id="rId255"/>
    <p:sldId id="512" r:id="rId256"/>
    <p:sldId id="513" r:id="rId257"/>
    <p:sldId id="514" r:id="rId258"/>
    <p:sldId id="515" r:id="rId259"/>
    <p:sldId id="516" r:id="rId260"/>
    <p:sldId id="517" r:id="rId261"/>
    <p:sldId id="518" r:id="rId262"/>
    <p:sldId id="519" r:id="rId263"/>
    <p:sldId id="520" r:id="rId264"/>
    <p:sldId id="521" r:id="rId265"/>
    <p:sldId id="522" r:id="rId266"/>
    <p:sldId id="523" r:id="rId267"/>
    <p:sldId id="524" r:id="rId268"/>
    <p:sldId id="525" r:id="rId269"/>
    <p:sldId id="526" r:id="rId270"/>
    <p:sldId id="527" r:id="rId271"/>
    <p:sldId id="528" r:id="rId272"/>
    <p:sldId id="529" r:id="rId273"/>
    <p:sldId id="530" r:id="rId274"/>
    <p:sldId id="531" r:id="rId275"/>
    <p:sldId id="532" r:id="rId276"/>
    <p:sldId id="533" r:id="rId277"/>
    <p:sldId id="534" r:id="rId278"/>
    <p:sldId id="535" r:id="rId279"/>
    <p:sldId id="536" r:id="rId280"/>
    <p:sldId id="537" r:id="rId281"/>
    <p:sldId id="538" r:id="rId282"/>
    <p:sldId id="539" r:id="rId283"/>
    <p:sldId id="540" r:id="rId284"/>
    <p:sldId id="541" r:id="rId285"/>
    <p:sldId id="542" r:id="rId286"/>
    <p:sldId id="543" r:id="rId287"/>
    <p:sldId id="544" r:id="rId288"/>
    <p:sldId id="545" r:id="rId289"/>
    <p:sldId id="546" r:id="rId290"/>
    <p:sldId id="547" r:id="rId291"/>
    <p:sldId id="548" r:id="rId292"/>
    <p:sldId id="549" r:id="rId293"/>
    <p:sldId id="550" r:id="rId294"/>
    <p:sldId id="551" r:id="rId295"/>
    <p:sldId id="552" r:id="rId296"/>
    <p:sldId id="553" r:id="rId297"/>
    <p:sldId id="554" r:id="rId298"/>
    <p:sldId id="555" r:id="rId299"/>
    <p:sldId id="556" r:id="rId300"/>
    <p:sldId id="557" r:id="rId301"/>
    <p:sldId id="558" r:id="rId302"/>
    <p:sldId id="559" r:id="rId303"/>
    <p:sldId id="560" r:id="rId304"/>
    <p:sldId id="561" r:id="rId305"/>
    <p:sldId id="562" r:id="rId306"/>
    <p:sldId id="563" r:id="rId307"/>
    <p:sldId id="564" r:id="rId308"/>
    <p:sldId id="565" r:id="rId309"/>
    <p:sldId id="566" r:id="rId310"/>
    <p:sldId id="567" r:id="rId311"/>
    <p:sldId id="568" r:id="rId312"/>
    <p:sldId id="569" r:id="rId313"/>
    <p:sldId id="570" r:id="rId314"/>
    <p:sldId id="571" r:id="rId315"/>
    <p:sldId id="572" r:id="rId316"/>
    <p:sldId id="573" r:id="rId317"/>
    <p:sldId id="574" r:id="rId318"/>
    <p:sldId id="575" r:id="rId319"/>
    <p:sldId id="576" r:id="rId320"/>
    <p:sldId id="577" r:id="rId321"/>
    <p:sldId id="578" r:id="rId322"/>
    <p:sldId id="579" r:id="rId323"/>
    <p:sldId id="580" r:id="rId324"/>
    <p:sldId id="581" r:id="rId325"/>
    <p:sldId id="582" r:id="rId326"/>
    <p:sldId id="583" r:id="rId327"/>
    <p:sldId id="584" r:id="rId328"/>
    <p:sldId id="585" r:id="rId329"/>
    <p:sldId id="586" r:id="rId330"/>
    <p:sldId id="587" r:id="rId331"/>
    <p:sldId id="588" r:id="rId332"/>
    <p:sldId id="589" r:id="rId333"/>
    <p:sldId id="590" r:id="rId334"/>
    <p:sldId id="591" r:id="rId335"/>
    <p:sldId id="592" r:id="rId336"/>
    <p:sldId id="593" r:id="rId337"/>
    <p:sldId id="594" r:id="rId338"/>
    <p:sldId id="595" r:id="rId339"/>
    <p:sldId id="596" r:id="rId340"/>
    <p:sldId id="597" r:id="rId341"/>
    <p:sldId id="598" r:id="rId342"/>
    <p:sldId id="599" r:id="rId343"/>
    <p:sldId id="600" r:id="rId344"/>
    <p:sldId id="601" r:id="rId345"/>
    <p:sldId id="602" r:id="rId346"/>
    <p:sldId id="603" r:id="rId347"/>
    <p:sldId id="604" r:id="rId348"/>
    <p:sldId id="605" r:id="rId349"/>
    <p:sldId id="606" r:id="rId350"/>
    <p:sldId id="607" r:id="rId351"/>
    <p:sldId id="608" r:id="rId352"/>
    <p:sldId id="609" r:id="rId353"/>
    <p:sldId id="610" r:id="rId35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23389DF-F4FA-5EEA-3476-1B1E008CAEAD}" name="Soner ÜLGEN" initials="SÜ" userId="9dff6ee1e1a15a96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3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99" Type="http://schemas.openxmlformats.org/officeDocument/2006/relationships/slide" Target="slides/slide298.xml"/><Relationship Id="rId21" Type="http://schemas.openxmlformats.org/officeDocument/2006/relationships/slide" Target="slides/slide20.xml"/><Relationship Id="rId63" Type="http://schemas.openxmlformats.org/officeDocument/2006/relationships/slide" Target="slides/slide62.xml"/><Relationship Id="rId159" Type="http://schemas.openxmlformats.org/officeDocument/2006/relationships/slide" Target="slides/slide158.xml"/><Relationship Id="rId324" Type="http://schemas.openxmlformats.org/officeDocument/2006/relationships/slide" Target="slides/slide323.xml"/><Relationship Id="rId170" Type="http://schemas.openxmlformats.org/officeDocument/2006/relationships/slide" Target="slides/slide169.xml"/><Relationship Id="rId226" Type="http://schemas.openxmlformats.org/officeDocument/2006/relationships/slide" Target="slides/slide225.xml"/><Relationship Id="rId268" Type="http://schemas.openxmlformats.org/officeDocument/2006/relationships/slide" Target="slides/slide267.xml"/><Relationship Id="rId32" Type="http://schemas.openxmlformats.org/officeDocument/2006/relationships/slide" Target="slides/slide31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335" Type="http://schemas.openxmlformats.org/officeDocument/2006/relationships/slide" Target="slides/slide334.xml"/><Relationship Id="rId5" Type="http://schemas.openxmlformats.org/officeDocument/2006/relationships/slide" Target="slides/slide4.xml"/><Relationship Id="rId181" Type="http://schemas.openxmlformats.org/officeDocument/2006/relationships/slide" Target="slides/slide180.xml"/><Relationship Id="rId237" Type="http://schemas.openxmlformats.org/officeDocument/2006/relationships/slide" Target="slides/slide236.xml"/><Relationship Id="rId279" Type="http://schemas.openxmlformats.org/officeDocument/2006/relationships/slide" Target="slides/slide278.xml"/><Relationship Id="rId43" Type="http://schemas.openxmlformats.org/officeDocument/2006/relationships/slide" Target="slides/slide42.xml"/><Relationship Id="rId139" Type="http://schemas.openxmlformats.org/officeDocument/2006/relationships/slide" Target="slides/slide138.xml"/><Relationship Id="rId290" Type="http://schemas.openxmlformats.org/officeDocument/2006/relationships/slide" Target="slides/slide289.xml"/><Relationship Id="rId304" Type="http://schemas.openxmlformats.org/officeDocument/2006/relationships/slide" Target="slides/slide303.xml"/><Relationship Id="rId346" Type="http://schemas.openxmlformats.org/officeDocument/2006/relationships/slide" Target="slides/slide345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48" Type="http://schemas.openxmlformats.org/officeDocument/2006/relationships/slide" Target="slides/slide247.xml"/><Relationship Id="rId12" Type="http://schemas.openxmlformats.org/officeDocument/2006/relationships/slide" Target="slides/slide11.xml"/><Relationship Id="rId108" Type="http://schemas.openxmlformats.org/officeDocument/2006/relationships/slide" Target="slides/slide107.xml"/><Relationship Id="rId315" Type="http://schemas.openxmlformats.org/officeDocument/2006/relationships/slide" Target="slides/slide314.xml"/><Relationship Id="rId357" Type="http://schemas.openxmlformats.org/officeDocument/2006/relationships/theme" Target="theme/theme1.xml"/><Relationship Id="rId54" Type="http://schemas.openxmlformats.org/officeDocument/2006/relationships/slide" Target="slides/slide53.xml"/><Relationship Id="rId96" Type="http://schemas.openxmlformats.org/officeDocument/2006/relationships/slide" Target="slides/slide95.xml"/><Relationship Id="rId161" Type="http://schemas.openxmlformats.org/officeDocument/2006/relationships/slide" Target="slides/slide160.xml"/><Relationship Id="rId217" Type="http://schemas.openxmlformats.org/officeDocument/2006/relationships/slide" Target="slides/slide216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326" Type="http://schemas.openxmlformats.org/officeDocument/2006/relationships/slide" Target="slides/slide325.xml"/><Relationship Id="rId65" Type="http://schemas.openxmlformats.org/officeDocument/2006/relationships/slide" Target="slides/slide64.xml"/><Relationship Id="rId130" Type="http://schemas.openxmlformats.org/officeDocument/2006/relationships/slide" Target="slides/slide129.xml"/><Relationship Id="rId172" Type="http://schemas.openxmlformats.org/officeDocument/2006/relationships/slide" Target="slides/slide171.xml"/><Relationship Id="rId228" Type="http://schemas.openxmlformats.org/officeDocument/2006/relationships/slide" Target="slides/slide227.xml"/><Relationship Id="rId281" Type="http://schemas.openxmlformats.org/officeDocument/2006/relationships/slide" Target="slides/slide280.xml"/><Relationship Id="rId337" Type="http://schemas.openxmlformats.org/officeDocument/2006/relationships/slide" Target="slides/slide336.xml"/><Relationship Id="rId34" Type="http://schemas.openxmlformats.org/officeDocument/2006/relationships/slide" Target="slides/slide33.xml"/><Relationship Id="rId76" Type="http://schemas.openxmlformats.org/officeDocument/2006/relationships/slide" Target="slides/slide75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83" Type="http://schemas.openxmlformats.org/officeDocument/2006/relationships/slide" Target="slides/slide182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92" Type="http://schemas.openxmlformats.org/officeDocument/2006/relationships/slide" Target="slides/slide291.xml"/><Relationship Id="rId306" Type="http://schemas.openxmlformats.org/officeDocument/2006/relationships/slide" Target="slides/slide305.xml"/><Relationship Id="rId45" Type="http://schemas.openxmlformats.org/officeDocument/2006/relationships/slide" Target="slides/slide44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348" Type="http://schemas.openxmlformats.org/officeDocument/2006/relationships/slide" Target="slides/slide347.xml"/><Relationship Id="rId152" Type="http://schemas.openxmlformats.org/officeDocument/2006/relationships/slide" Target="slides/slide151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56" Type="http://schemas.openxmlformats.org/officeDocument/2006/relationships/slide" Target="slides/slide55.xml"/><Relationship Id="rId317" Type="http://schemas.openxmlformats.org/officeDocument/2006/relationships/slide" Target="slides/slide316.xml"/><Relationship Id="rId359" Type="http://schemas.microsoft.com/office/2018/10/relationships/authors" Target="authors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63" Type="http://schemas.openxmlformats.org/officeDocument/2006/relationships/slide" Target="slides/slide162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72" Type="http://schemas.openxmlformats.org/officeDocument/2006/relationships/slide" Target="slides/slide271.xml"/><Relationship Id="rId293" Type="http://schemas.openxmlformats.org/officeDocument/2006/relationships/slide" Target="slides/slide292.xml"/><Relationship Id="rId307" Type="http://schemas.openxmlformats.org/officeDocument/2006/relationships/slide" Target="slides/slide306.xml"/><Relationship Id="rId328" Type="http://schemas.openxmlformats.org/officeDocument/2006/relationships/slide" Target="slides/slide327.xml"/><Relationship Id="rId349" Type="http://schemas.openxmlformats.org/officeDocument/2006/relationships/slide" Target="slides/slide348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262" Type="http://schemas.openxmlformats.org/officeDocument/2006/relationships/slide" Target="slides/slide261.xml"/><Relationship Id="rId283" Type="http://schemas.openxmlformats.org/officeDocument/2006/relationships/slide" Target="slides/slide282.xml"/><Relationship Id="rId318" Type="http://schemas.openxmlformats.org/officeDocument/2006/relationships/slide" Target="slides/slide317.xml"/><Relationship Id="rId339" Type="http://schemas.openxmlformats.org/officeDocument/2006/relationships/slide" Target="slides/slide338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350" Type="http://schemas.openxmlformats.org/officeDocument/2006/relationships/slide" Target="slides/slide349.xml"/><Relationship Id="rId9" Type="http://schemas.openxmlformats.org/officeDocument/2006/relationships/slide" Target="slides/slide8.xml"/><Relationship Id="rId210" Type="http://schemas.openxmlformats.org/officeDocument/2006/relationships/slide" Target="slides/slide209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294" Type="http://schemas.openxmlformats.org/officeDocument/2006/relationships/slide" Target="slides/slide293.xml"/><Relationship Id="rId308" Type="http://schemas.openxmlformats.org/officeDocument/2006/relationships/slide" Target="slides/slide307.xml"/><Relationship Id="rId329" Type="http://schemas.openxmlformats.org/officeDocument/2006/relationships/slide" Target="slides/slide328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340" Type="http://schemas.openxmlformats.org/officeDocument/2006/relationships/slide" Target="slides/slide339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284" Type="http://schemas.openxmlformats.org/officeDocument/2006/relationships/slide" Target="slides/slide283.xml"/><Relationship Id="rId319" Type="http://schemas.openxmlformats.org/officeDocument/2006/relationships/slide" Target="slides/slide318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330" Type="http://schemas.openxmlformats.org/officeDocument/2006/relationships/slide" Target="slides/slide329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351" Type="http://schemas.openxmlformats.org/officeDocument/2006/relationships/slide" Target="slides/slide350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slide" Target="slides/slide273.xml"/><Relationship Id="rId295" Type="http://schemas.openxmlformats.org/officeDocument/2006/relationships/slide" Target="slides/slide294.xml"/><Relationship Id="rId309" Type="http://schemas.openxmlformats.org/officeDocument/2006/relationships/slide" Target="slides/slide308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320" Type="http://schemas.openxmlformats.org/officeDocument/2006/relationships/slide" Target="slides/slide319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341" Type="http://schemas.openxmlformats.org/officeDocument/2006/relationships/slide" Target="slides/slide340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285" Type="http://schemas.openxmlformats.org/officeDocument/2006/relationships/slide" Target="slides/slide28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310" Type="http://schemas.openxmlformats.org/officeDocument/2006/relationships/slide" Target="slides/slide309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331" Type="http://schemas.openxmlformats.org/officeDocument/2006/relationships/slide" Target="slides/slide330.xml"/><Relationship Id="rId352" Type="http://schemas.openxmlformats.org/officeDocument/2006/relationships/slide" Target="slides/slide351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slide" Target="slides/slide274.xml"/><Relationship Id="rId296" Type="http://schemas.openxmlformats.org/officeDocument/2006/relationships/slide" Target="slides/slide295.xml"/><Relationship Id="rId300" Type="http://schemas.openxmlformats.org/officeDocument/2006/relationships/slide" Target="slides/slide299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321" Type="http://schemas.openxmlformats.org/officeDocument/2006/relationships/slide" Target="slides/slide320.xml"/><Relationship Id="rId342" Type="http://schemas.openxmlformats.org/officeDocument/2006/relationships/slide" Target="slides/slide341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slide" Target="slides/slide264.xml"/><Relationship Id="rId286" Type="http://schemas.openxmlformats.org/officeDocument/2006/relationships/slide" Target="slides/slide285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311" Type="http://schemas.openxmlformats.org/officeDocument/2006/relationships/slide" Target="slides/slide310.xml"/><Relationship Id="rId332" Type="http://schemas.openxmlformats.org/officeDocument/2006/relationships/slide" Target="slides/slide331.xml"/><Relationship Id="rId353" Type="http://schemas.openxmlformats.org/officeDocument/2006/relationships/slide" Target="slides/slide352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276" Type="http://schemas.openxmlformats.org/officeDocument/2006/relationships/slide" Target="slides/slide275.xml"/><Relationship Id="rId297" Type="http://schemas.openxmlformats.org/officeDocument/2006/relationships/slide" Target="slides/slide296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301" Type="http://schemas.openxmlformats.org/officeDocument/2006/relationships/slide" Target="slides/slide300.xml"/><Relationship Id="rId322" Type="http://schemas.openxmlformats.org/officeDocument/2006/relationships/slide" Target="slides/slide321.xml"/><Relationship Id="rId343" Type="http://schemas.openxmlformats.org/officeDocument/2006/relationships/slide" Target="slides/slide342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266" Type="http://schemas.openxmlformats.org/officeDocument/2006/relationships/slide" Target="slides/slide265.xml"/><Relationship Id="rId287" Type="http://schemas.openxmlformats.org/officeDocument/2006/relationships/slide" Target="slides/slide286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312" Type="http://schemas.openxmlformats.org/officeDocument/2006/relationships/slide" Target="slides/slide311.xml"/><Relationship Id="rId333" Type="http://schemas.openxmlformats.org/officeDocument/2006/relationships/slide" Target="slides/slide332.xml"/><Relationship Id="rId354" Type="http://schemas.openxmlformats.org/officeDocument/2006/relationships/slide" Target="slides/slide353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277" Type="http://schemas.openxmlformats.org/officeDocument/2006/relationships/slide" Target="slides/slide276.xml"/><Relationship Id="rId298" Type="http://schemas.openxmlformats.org/officeDocument/2006/relationships/slide" Target="slides/slide297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302" Type="http://schemas.openxmlformats.org/officeDocument/2006/relationships/slide" Target="slides/slide301.xml"/><Relationship Id="rId323" Type="http://schemas.openxmlformats.org/officeDocument/2006/relationships/slide" Target="slides/slide322.xml"/><Relationship Id="rId344" Type="http://schemas.openxmlformats.org/officeDocument/2006/relationships/slide" Target="slides/slide343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288" Type="http://schemas.openxmlformats.org/officeDocument/2006/relationships/slide" Target="slides/slide287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313" Type="http://schemas.openxmlformats.org/officeDocument/2006/relationships/slide" Target="slides/slide312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Relationship Id="rId334" Type="http://schemas.openxmlformats.org/officeDocument/2006/relationships/slide" Target="slides/slide333.xml"/><Relationship Id="rId355" Type="http://schemas.openxmlformats.org/officeDocument/2006/relationships/presProps" Target="presProps.xml"/><Relationship Id="rId4" Type="http://schemas.openxmlformats.org/officeDocument/2006/relationships/slide" Target="slides/slide3.xml"/><Relationship Id="rId180" Type="http://schemas.openxmlformats.org/officeDocument/2006/relationships/slide" Target="slides/slide17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78" Type="http://schemas.openxmlformats.org/officeDocument/2006/relationships/slide" Target="slides/slide277.xml"/><Relationship Id="rId303" Type="http://schemas.openxmlformats.org/officeDocument/2006/relationships/slide" Target="slides/slide302.xml"/><Relationship Id="rId42" Type="http://schemas.openxmlformats.org/officeDocument/2006/relationships/slide" Target="slides/slide41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345" Type="http://schemas.openxmlformats.org/officeDocument/2006/relationships/slide" Target="slides/slide344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289" Type="http://schemas.openxmlformats.org/officeDocument/2006/relationships/slide" Target="slides/slide288.xml"/><Relationship Id="rId11" Type="http://schemas.openxmlformats.org/officeDocument/2006/relationships/slide" Target="slides/slide10.xml"/><Relationship Id="rId53" Type="http://schemas.openxmlformats.org/officeDocument/2006/relationships/slide" Target="slides/slide52.xml"/><Relationship Id="rId149" Type="http://schemas.openxmlformats.org/officeDocument/2006/relationships/slide" Target="slides/slide148.xml"/><Relationship Id="rId314" Type="http://schemas.openxmlformats.org/officeDocument/2006/relationships/slide" Target="slides/slide313.xml"/><Relationship Id="rId356" Type="http://schemas.openxmlformats.org/officeDocument/2006/relationships/viewProps" Target="viewProps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16" Type="http://schemas.openxmlformats.org/officeDocument/2006/relationships/slide" Target="slides/slide215.xml"/><Relationship Id="rId258" Type="http://schemas.openxmlformats.org/officeDocument/2006/relationships/slide" Target="slides/slide257.xml"/><Relationship Id="rId22" Type="http://schemas.openxmlformats.org/officeDocument/2006/relationships/slide" Target="slides/slide21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325" Type="http://schemas.openxmlformats.org/officeDocument/2006/relationships/slide" Target="slides/slide324.xml"/><Relationship Id="rId171" Type="http://schemas.openxmlformats.org/officeDocument/2006/relationships/slide" Target="slides/slide170.xml"/><Relationship Id="rId227" Type="http://schemas.openxmlformats.org/officeDocument/2006/relationships/slide" Target="slides/slide226.xml"/><Relationship Id="rId269" Type="http://schemas.openxmlformats.org/officeDocument/2006/relationships/slide" Target="slides/slide268.xml"/><Relationship Id="rId33" Type="http://schemas.openxmlformats.org/officeDocument/2006/relationships/slide" Target="slides/slide32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336" Type="http://schemas.openxmlformats.org/officeDocument/2006/relationships/slide" Target="slides/slide335.xml"/><Relationship Id="rId75" Type="http://schemas.openxmlformats.org/officeDocument/2006/relationships/slide" Target="slides/slide74.xml"/><Relationship Id="rId140" Type="http://schemas.openxmlformats.org/officeDocument/2006/relationships/slide" Target="slides/slide139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91" Type="http://schemas.openxmlformats.org/officeDocument/2006/relationships/slide" Target="slides/slide290.xml"/><Relationship Id="rId305" Type="http://schemas.openxmlformats.org/officeDocument/2006/relationships/slide" Target="slides/slide304.xml"/><Relationship Id="rId347" Type="http://schemas.openxmlformats.org/officeDocument/2006/relationships/slide" Target="slides/slide346.xml"/><Relationship Id="rId44" Type="http://schemas.openxmlformats.org/officeDocument/2006/relationships/slide" Target="slides/slide43.xml"/><Relationship Id="rId86" Type="http://schemas.openxmlformats.org/officeDocument/2006/relationships/slide" Target="slides/slide85.xml"/><Relationship Id="rId151" Type="http://schemas.openxmlformats.org/officeDocument/2006/relationships/slide" Target="slides/slide150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316" Type="http://schemas.openxmlformats.org/officeDocument/2006/relationships/slide" Target="slides/slide315.xml"/><Relationship Id="rId55" Type="http://schemas.openxmlformats.org/officeDocument/2006/relationships/slide" Target="slides/slide54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358" Type="http://schemas.openxmlformats.org/officeDocument/2006/relationships/tableStyles" Target="tableStyles.xml"/><Relationship Id="rId162" Type="http://schemas.openxmlformats.org/officeDocument/2006/relationships/slide" Target="slides/slide161.xml"/><Relationship Id="rId218" Type="http://schemas.openxmlformats.org/officeDocument/2006/relationships/slide" Target="slides/slide217.xml"/><Relationship Id="rId271" Type="http://schemas.openxmlformats.org/officeDocument/2006/relationships/slide" Target="slides/slide270.xml"/><Relationship Id="rId24" Type="http://schemas.openxmlformats.org/officeDocument/2006/relationships/slide" Target="slides/slide23.xml"/><Relationship Id="rId66" Type="http://schemas.openxmlformats.org/officeDocument/2006/relationships/slide" Target="slides/slide65.xml"/><Relationship Id="rId131" Type="http://schemas.openxmlformats.org/officeDocument/2006/relationships/slide" Target="slides/slide130.xml"/><Relationship Id="rId327" Type="http://schemas.openxmlformats.org/officeDocument/2006/relationships/slide" Target="slides/slide326.xml"/><Relationship Id="rId173" Type="http://schemas.openxmlformats.org/officeDocument/2006/relationships/slide" Target="slides/slide172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35" Type="http://schemas.openxmlformats.org/officeDocument/2006/relationships/slide" Target="slides/slide34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282" Type="http://schemas.openxmlformats.org/officeDocument/2006/relationships/slide" Target="slides/slide281.xml"/><Relationship Id="rId338" Type="http://schemas.openxmlformats.org/officeDocument/2006/relationships/slide" Target="slides/slide337.xml"/><Relationship Id="rId8" Type="http://schemas.openxmlformats.org/officeDocument/2006/relationships/slide" Target="slides/slide7.xml"/><Relationship Id="rId142" Type="http://schemas.openxmlformats.org/officeDocument/2006/relationships/slide" Target="slides/slide141.xml"/><Relationship Id="rId184" Type="http://schemas.openxmlformats.org/officeDocument/2006/relationships/slide" Target="slides/slide183.xml"/><Relationship Id="rId251" Type="http://schemas.openxmlformats.org/officeDocument/2006/relationships/slide" Target="slides/slide250.xml"/></Relationships>
</file>

<file path=ppt/comments/modernComment_1A4_52DBCAA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5D32EAF-9AC5-419D-9CD5-6F0ACA6D885E}" authorId="{C23389DF-F4FA-5EEA-3476-1B1E008CAEAD}" created="2026-03-29T18:22:06.61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9"/>
      <ac:picMk id="2" creationId="{00000000-0000-0000-0000-000000000000}"/>
    </ac:deMkLst>
    <p188:txBody>
      <a:bodyPr/>
      <a:lstStyle/>
      <a:p>
        <a:r>
          <a:rPr lang="tr-TR"/>
          <a:t>160 sayılı Cumhurbaşkanı Kararı ile istisna oranı %50 olarak belirlenmiştir.Yürürlük:27.11.2024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3-29T18:22:28.503" authorId="{C23389DF-F4FA-5EEA-3476-1B1E008CAEAD}"/>
          </p223:rxn>
        </p223:reactions>
      </p:ext>
    </p188:extLst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CBE1FD-2EA5-30DB-46C1-D22530A6F0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A59EB35-2101-2BB8-D795-E0DB71628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F1FDE91-502D-A3A1-038E-5E1AC32C3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44AB5-ECFA-44E8-8E53-448303BCE330}" type="datetimeFigureOut">
              <a:rPr lang="tr-TR" smtClean="0"/>
              <a:t>9.04.2026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EDE39DA-614F-0494-1D62-4454B4FFD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A2B5B9D-5F43-D8C8-65A0-1BBA92D6C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51C18-EEFE-4BFF-99AF-4AB95872F0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3137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898B95-906C-E5ED-D874-5703C6DF0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927250F-7061-0649-9747-F82D4D4111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633EA06-60BC-3DC7-7249-CCB67D37E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44AB5-ECFA-44E8-8E53-448303BCE330}" type="datetimeFigureOut">
              <a:rPr lang="tr-TR" smtClean="0"/>
              <a:t>9.04.2026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CF31CBB-8AD3-5391-5F9A-37CFC6FEF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E14185D-FEF6-1621-FB97-06417A39E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51C18-EEFE-4BFF-99AF-4AB95872F0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1307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CCC0768-A51B-A5E3-D757-910AE617AD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95C4864-DFC5-F68E-7DAD-85BCAD6FF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3442D31-C6C5-746B-DA5B-1228F6DD0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44AB5-ECFA-44E8-8E53-448303BCE330}" type="datetimeFigureOut">
              <a:rPr lang="tr-TR" smtClean="0"/>
              <a:t>9.04.2026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FAC69F-82FC-B5BD-7113-792697F5C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978635-7DAB-F0E7-9019-04F23A768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51C18-EEFE-4BFF-99AF-4AB95872F0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1807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FBE949-90DB-6170-6509-74B652623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213BEB-11AE-5871-4E56-E4AE0003E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C93881E-B3AE-E624-6150-D9CB8838E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44AB5-ECFA-44E8-8E53-448303BCE330}" type="datetimeFigureOut">
              <a:rPr lang="tr-TR" smtClean="0"/>
              <a:t>9.04.2026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7024B81-C20E-883A-EEA8-58B3A4154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9293157-7635-EAA6-9F65-2DC4B1248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51C18-EEFE-4BFF-99AF-4AB95872F0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3017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47BE14-952E-1FA5-7D69-915234175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1B2284D-4C23-B387-5540-1FCFB3B64D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70FA977-7DBC-40D2-ED88-7A9CB3F22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44AB5-ECFA-44E8-8E53-448303BCE330}" type="datetimeFigureOut">
              <a:rPr lang="tr-TR" smtClean="0"/>
              <a:t>9.04.2026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EC56BD-462A-B170-2FF0-5BF979241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69AC0F-FC72-00A1-4FA8-A25213FC1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51C18-EEFE-4BFF-99AF-4AB95872F0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3708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62BBAE-4770-115A-12B0-6681FAFE5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356FDE-F5E3-5F2C-0A19-345E8C4394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46E18A5-1299-391B-A118-16D497F465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F9C946-4EAF-C5B7-493A-656BDD5FB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44AB5-ECFA-44E8-8E53-448303BCE330}" type="datetimeFigureOut">
              <a:rPr lang="tr-TR" smtClean="0"/>
              <a:t>9.04.2026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3B7BBDB-0C4C-EA4E-ECA9-0963C8FAA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5E615A6-310F-44C0-5A2A-838A94ACC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51C18-EEFE-4BFF-99AF-4AB95872F0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1779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FCD841-D558-916C-5976-33CF398C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9FFFEE3-5A4D-4657-DFE8-E7BC58F7E2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588A352-605B-D06B-A9A8-26925459F9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AA237C9-7894-5870-88AC-4C73DFD1DA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53F9306-6BD2-8585-5122-BD9316886B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10A043F-69BE-4E95-ED9B-AE734CDE3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44AB5-ECFA-44E8-8E53-448303BCE330}" type="datetimeFigureOut">
              <a:rPr lang="tr-TR" smtClean="0"/>
              <a:t>9.04.2026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88F0D21-D24D-8422-956C-C95BCAF5F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B22EF26-2629-D786-D215-90A931626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51C18-EEFE-4BFF-99AF-4AB95872F0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5642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E00F6C-3537-F897-F8B5-A42A748B4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79EE56C-060D-039B-BFFC-2A3B8B18B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44AB5-ECFA-44E8-8E53-448303BCE330}" type="datetimeFigureOut">
              <a:rPr lang="tr-TR" smtClean="0"/>
              <a:t>9.04.2026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F69AC1F-C869-9DAE-0F44-E88421F3D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81F452A-6003-A471-C315-63557E440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51C18-EEFE-4BFF-99AF-4AB95872F0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619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BD540E9-0884-76EE-A894-36CC1BFC4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44AB5-ECFA-44E8-8E53-448303BCE330}" type="datetimeFigureOut">
              <a:rPr lang="tr-TR" smtClean="0"/>
              <a:t>9.04.2026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4984CE9-9A1E-C02D-FC54-C7BA2E6D4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EBD042A-5879-47F6-DAF8-E6C6F7E48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51C18-EEFE-4BFF-99AF-4AB95872F0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862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70725F-1FFD-66D4-52BC-0A68D305D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206AA6-3C9D-A707-7C4D-4E13EA338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4F65833-D0FD-A393-F939-674B3048D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75E458F-83C0-D9FC-ADA2-793FB5CD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44AB5-ECFA-44E8-8E53-448303BCE330}" type="datetimeFigureOut">
              <a:rPr lang="tr-TR" smtClean="0"/>
              <a:t>9.04.2026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07E26E1-4B92-FE0A-03CC-94DA1BDA4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BE6F7EF-62CA-54A3-C654-64905987C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51C18-EEFE-4BFF-99AF-4AB95872F0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606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08D104-2EA2-DE83-011B-27452A5AB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2B2FBDF-F79B-C551-3F8F-066A2206A1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3851036-CB9E-9976-38EC-6ED2BF67B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0ADF101-D93A-B48B-1C1B-49019E8D6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44AB5-ECFA-44E8-8E53-448303BCE330}" type="datetimeFigureOut">
              <a:rPr lang="tr-TR" smtClean="0"/>
              <a:t>9.04.2026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C3AC906-0526-6520-5590-729CAF1CC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6A7D744-273F-CD4D-1A8B-01C10858E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51C18-EEFE-4BFF-99AF-4AB95872F0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1741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0B094FF-B8CF-DFDC-D0E9-2D0465336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E6139D-48BA-CB8E-01CF-589CBF8C9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400B0CC-2BD4-51FE-E16C-0388772095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F44AB5-ECFA-44E8-8E53-448303BCE330}" type="datetimeFigureOut">
              <a:rPr lang="tr-TR" smtClean="0"/>
              <a:t>9.04.2026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D2641CF-57EF-0365-BCCE-002C3497D5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0FEBD1B-18EC-E204-B502-469FFDDF35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C51C18-EEFE-4BFF-99AF-4AB95872F0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243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microsoft.com/office/2018/10/relationships/comments" Target="../comments/modernComment_1A4_52DBCAAB.xml"/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7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7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7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7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7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7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7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7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7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7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7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7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7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7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7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7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7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7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7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7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6.png"/><Relationship Id="rId1" Type="http://schemas.openxmlformats.org/officeDocument/2006/relationships/slideLayout" Target="../slideLayouts/slideLayout7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7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7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7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7.xml"/></Relationships>
</file>

<file path=ppt/slides/_rels/slide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7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7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7.xml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7.xml"/></Relationships>
</file>

<file path=ppt/slides/_rels/slide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7.xml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7.png"/><Relationship Id="rId1" Type="http://schemas.openxmlformats.org/officeDocument/2006/relationships/slideLayout" Target="../slideLayouts/slideLayout7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8.png"/><Relationship Id="rId1" Type="http://schemas.openxmlformats.org/officeDocument/2006/relationships/slideLayout" Target="../slideLayouts/slideLayout7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9.png"/><Relationship Id="rId1" Type="http://schemas.openxmlformats.org/officeDocument/2006/relationships/slideLayout" Target="../slideLayouts/slideLayout7.xml"/></Relationships>
</file>

<file path=ppt/slides/_rels/slide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7.xml"/></Relationships>
</file>

<file path=ppt/slides/_rels/slide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7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7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3.png"/><Relationship Id="rId1" Type="http://schemas.openxmlformats.org/officeDocument/2006/relationships/slideLayout" Target="../slideLayouts/slideLayout7.xml"/></Relationships>
</file>

<file path=ppt/slides/_rels/slide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7.xml"/></Relationships>
</file>

<file path=ppt/slides/_rels/slide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5.png"/><Relationship Id="rId1" Type="http://schemas.openxmlformats.org/officeDocument/2006/relationships/slideLayout" Target="../slideLayouts/slideLayout7.xm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png"/><Relationship Id="rId1" Type="http://schemas.openxmlformats.org/officeDocument/2006/relationships/slideLayout" Target="../slideLayouts/slideLayout7.xml"/></Relationships>
</file>

<file path=ppt/slides/_rels/slide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8.png"/><Relationship Id="rId1" Type="http://schemas.openxmlformats.org/officeDocument/2006/relationships/slideLayout" Target="../slideLayouts/slideLayout7.xml"/></Relationships>
</file>

<file path=ppt/slides/_rels/slide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9.png"/><Relationship Id="rId1" Type="http://schemas.openxmlformats.org/officeDocument/2006/relationships/slideLayout" Target="../slideLayouts/slideLayout7.xml"/></Relationships>
</file>

<file path=ppt/slides/_rels/slide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7.xml"/></Relationships>
</file>

<file path=ppt/slides/_rels/slide2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7.xml"/></Relationships>
</file>

<file path=ppt/slides/_rels/slide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2.png"/><Relationship Id="rId1" Type="http://schemas.openxmlformats.org/officeDocument/2006/relationships/slideLayout" Target="../slideLayouts/slideLayout7.xml"/></Relationships>
</file>

<file path=ppt/slides/_rels/slide2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3.png"/><Relationship Id="rId1" Type="http://schemas.openxmlformats.org/officeDocument/2006/relationships/slideLayout" Target="../slideLayouts/slideLayout7.xml"/></Relationships>
</file>

<file path=ppt/slides/_rels/slide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4.png"/><Relationship Id="rId1" Type="http://schemas.openxmlformats.org/officeDocument/2006/relationships/slideLayout" Target="../slideLayouts/slideLayout7.xml"/></Relationships>
</file>

<file path=ppt/slides/_rels/slide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5.png"/><Relationship Id="rId1" Type="http://schemas.openxmlformats.org/officeDocument/2006/relationships/slideLayout" Target="../slideLayouts/slideLayout7.xml"/></Relationships>
</file>

<file path=ppt/slides/_rels/slide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6.png"/><Relationship Id="rId1" Type="http://schemas.openxmlformats.org/officeDocument/2006/relationships/slideLayout" Target="../slideLayouts/slideLayout7.xml"/></Relationships>
</file>

<file path=ppt/slides/_rels/slide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7.png"/><Relationship Id="rId1" Type="http://schemas.openxmlformats.org/officeDocument/2006/relationships/slideLayout" Target="../slideLayouts/slideLayout7.xml"/></Relationships>
</file>

<file path=ppt/slides/_rels/slide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8.png"/><Relationship Id="rId1" Type="http://schemas.openxmlformats.org/officeDocument/2006/relationships/slideLayout" Target="../slideLayouts/slideLayout7.xml"/></Relationships>
</file>

<file path=ppt/slides/_rels/slide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9.png"/><Relationship Id="rId1" Type="http://schemas.openxmlformats.org/officeDocument/2006/relationships/slideLayout" Target="../slideLayouts/slideLayout7.xml"/></Relationships>
</file>

<file path=ppt/slides/_rels/slide2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7.xml"/></Relationships>
</file>

<file path=ppt/slides/_rels/slide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1.png"/><Relationship Id="rId1" Type="http://schemas.openxmlformats.org/officeDocument/2006/relationships/slideLayout" Target="../slideLayouts/slideLayout7.xml"/></Relationships>
</file>

<file path=ppt/slides/_rels/slide2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7.xml"/></Relationships>
</file>

<file path=ppt/slides/_rels/slide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3.png"/><Relationship Id="rId1" Type="http://schemas.openxmlformats.org/officeDocument/2006/relationships/slideLayout" Target="../slideLayouts/slideLayout7.xml"/></Relationships>
</file>

<file path=ppt/slides/_rels/slide2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4.png"/><Relationship Id="rId1" Type="http://schemas.openxmlformats.org/officeDocument/2006/relationships/slideLayout" Target="../slideLayouts/slideLayout7.xml"/></Relationships>
</file>

<file path=ppt/slides/_rels/slide2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6.png"/><Relationship Id="rId1" Type="http://schemas.openxmlformats.org/officeDocument/2006/relationships/slideLayout" Target="../slideLayouts/slideLayout7.xml"/></Relationships>
</file>

<file path=ppt/slides/_rels/slide2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7.png"/><Relationship Id="rId1" Type="http://schemas.openxmlformats.org/officeDocument/2006/relationships/slideLayout" Target="../slideLayouts/slideLayout7.xml"/></Relationships>
</file>

<file path=ppt/slides/_rels/slide2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7.png"/><Relationship Id="rId1" Type="http://schemas.openxmlformats.org/officeDocument/2006/relationships/slideLayout" Target="../slideLayouts/slideLayout7.xml"/></Relationships>
</file>

<file path=ppt/slides/_rels/slide2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7.xml"/></Relationships>
</file>

<file path=ppt/slides/_rels/slide2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7.xml"/></Relationships>
</file>

<file path=ppt/slides/_rels/slide2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7.xml"/></Relationships>
</file>

<file path=ppt/slides/_rels/slide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7.xml"/></Relationships>
</file>

<file path=ppt/slides/_rels/slide2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2.png"/><Relationship Id="rId1" Type="http://schemas.openxmlformats.org/officeDocument/2006/relationships/slideLayout" Target="../slideLayouts/slideLayout7.xml"/></Relationships>
</file>

<file path=ppt/slides/_rels/slide2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3.png"/><Relationship Id="rId1" Type="http://schemas.openxmlformats.org/officeDocument/2006/relationships/slideLayout" Target="../slideLayouts/slideLayout7.xml"/></Relationships>
</file>

<file path=ppt/slides/_rels/slide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5.png"/><Relationship Id="rId1" Type="http://schemas.openxmlformats.org/officeDocument/2006/relationships/slideLayout" Target="../slideLayouts/slideLayout7.xml"/></Relationships>
</file>

<file path=ppt/slides/_rels/slide2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6.png"/><Relationship Id="rId1" Type="http://schemas.openxmlformats.org/officeDocument/2006/relationships/slideLayout" Target="../slideLayouts/slideLayout7.xml"/></Relationships>
</file>

<file path=ppt/slides/_rels/slide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7.png"/><Relationship Id="rId1" Type="http://schemas.openxmlformats.org/officeDocument/2006/relationships/slideLayout" Target="../slideLayouts/slideLayout7.xml"/></Relationships>
</file>

<file path=ppt/slides/_rels/slide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8.png"/><Relationship Id="rId1" Type="http://schemas.openxmlformats.org/officeDocument/2006/relationships/slideLayout" Target="../slideLayouts/slideLayout7.xml"/></Relationships>
</file>

<file path=ppt/slides/_rels/slide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9.png"/><Relationship Id="rId1" Type="http://schemas.openxmlformats.org/officeDocument/2006/relationships/slideLayout" Target="../slideLayouts/slideLayout7.xml"/></Relationships>
</file>

<file path=ppt/slides/_rels/slide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7.xml"/></Relationships>
</file>

<file path=ppt/slides/_rels/slide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1.png"/><Relationship Id="rId1" Type="http://schemas.openxmlformats.org/officeDocument/2006/relationships/slideLayout" Target="../slideLayouts/slideLayout7.xml"/></Relationships>
</file>

<file path=ppt/slides/_rels/slide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2.png"/><Relationship Id="rId1" Type="http://schemas.openxmlformats.org/officeDocument/2006/relationships/slideLayout" Target="../slideLayouts/slideLayout7.xml"/></Relationships>
</file>

<file path=ppt/slides/_rels/slide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2.png"/><Relationship Id="rId1" Type="http://schemas.openxmlformats.org/officeDocument/2006/relationships/slideLayout" Target="../slideLayouts/slideLayout7.xml"/></Relationships>
</file>

<file path=ppt/slides/_rels/slide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4.png"/><Relationship Id="rId1" Type="http://schemas.openxmlformats.org/officeDocument/2006/relationships/slideLayout" Target="../slideLayouts/slideLayout7.xml"/></Relationships>
</file>

<file path=ppt/slides/_rels/slide3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5.png"/><Relationship Id="rId1" Type="http://schemas.openxmlformats.org/officeDocument/2006/relationships/slideLayout" Target="../slideLayouts/slideLayout7.xml"/></Relationships>
</file>

<file path=ppt/slides/_rels/slide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6.png"/><Relationship Id="rId1" Type="http://schemas.openxmlformats.org/officeDocument/2006/relationships/slideLayout" Target="../slideLayouts/slideLayout7.xml"/></Relationships>
</file>

<file path=ppt/slides/_rels/slide3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7.png"/><Relationship Id="rId1" Type="http://schemas.openxmlformats.org/officeDocument/2006/relationships/slideLayout" Target="../slideLayouts/slideLayout7.xml"/></Relationships>
</file>

<file path=ppt/slides/_rels/slide3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8.png"/><Relationship Id="rId1" Type="http://schemas.openxmlformats.org/officeDocument/2006/relationships/slideLayout" Target="../slideLayouts/slideLayout7.xml"/></Relationships>
</file>

<file path=ppt/slides/_rels/slide3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9.png"/><Relationship Id="rId1" Type="http://schemas.openxmlformats.org/officeDocument/2006/relationships/slideLayout" Target="../slideLayouts/slideLayout7.xml"/></Relationships>
</file>

<file path=ppt/slides/_rels/slide3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/Relationships>
</file>

<file path=ppt/slides/_rels/slide3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1.png"/><Relationship Id="rId1" Type="http://schemas.openxmlformats.org/officeDocument/2006/relationships/slideLayout" Target="../slideLayouts/slideLayout7.xml"/></Relationships>
</file>

<file path=ppt/slides/_rels/slide3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2.png"/><Relationship Id="rId1" Type="http://schemas.openxmlformats.org/officeDocument/2006/relationships/slideLayout" Target="../slideLayouts/slideLayout7.xml"/></Relationships>
</file>

<file path=ppt/slides/_rels/slide3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3.png"/><Relationship Id="rId1" Type="http://schemas.openxmlformats.org/officeDocument/2006/relationships/slideLayout" Target="../slideLayouts/slideLayout7.xml"/></Relationships>
</file>

<file path=ppt/slides/_rels/slide3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4.png"/><Relationship Id="rId1" Type="http://schemas.openxmlformats.org/officeDocument/2006/relationships/slideLayout" Target="../slideLayouts/slideLayout7.xml"/></Relationships>
</file>

<file path=ppt/slides/_rels/slide3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5.png"/><Relationship Id="rId1" Type="http://schemas.openxmlformats.org/officeDocument/2006/relationships/slideLayout" Target="../slideLayouts/slideLayout7.xml"/></Relationships>
</file>

<file path=ppt/slides/_rels/slide3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6.png"/><Relationship Id="rId1" Type="http://schemas.openxmlformats.org/officeDocument/2006/relationships/slideLayout" Target="../slideLayouts/slideLayout7.xml"/></Relationships>
</file>

<file path=ppt/slides/_rels/slide3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7.png"/><Relationship Id="rId1" Type="http://schemas.openxmlformats.org/officeDocument/2006/relationships/slideLayout" Target="../slideLayouts/slideLayout7.xml"/></Relationships>
</file>

<file path=ppt/slides/_rels/slide3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8.png"/><Relationship Id="rId1" Type="http://schemas.openxmlformats.org/officeDocument/2006/relationships/slideLayout" Target="../slideLayouts/slideLayout7.xml"/></Relationships>
</file>

<file path=ppt/slides/_rels/slide3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9.png"/><Relationship Id="rId1" Type="http://schemas.openxmlformats.org/officeDocument/2006/relationships/slideLayout" Target="../slideLayouts/slideLayout7.xml"/></Relationships>
</file>

<file path=ppt/slides/_rels/slide3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7.xml"/></Relationships>
</file>

<file path=ppt/slides/_rels/slide3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1.png"/><Relationship Id="rId1" Type="http://schemas.openxmlformats.org/officeDocument/2006/relationships/slideLayout" Target="../slideLayouts/slideLayout7.xml"/></Relationships>
</file>

<file path=ppt/slides/_rels/slide3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3.png"/><Relationship Id="rId1" Type="http://schemas.openxmlformats.org/officeDocument/2006/relationships/slideLayout" Target="../slideLayouts/slideLayout7.xml"/></Relationships>
</file>

<file path=ppt/slides/_rels/slide3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4.png"/><Relationship Id="rId1" Type="http://schemas.openxmlformats.org/officeDocument/2006/relationships/slideLayout" Target="../slideLayouts/slideLayout7.xml"/></Relationships>
</file>

<file path=ppt/slides/_rels/slide3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5.png"/><Relationship Id="rId1" Type="http://schemas.openxmlformats.org/officeDocument/2006/relationships/slideLayout" Target="../slideLayouts/slideLayout7.xml"/></Relationships>
</file>

<file path=ppt/slides/_rels/slide3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6.png"/><Relationship Id="rId1" Type="http://schemas.openxmlformats.org/officeDocument/2006/relationships/slideLayout" Target="../slideLayouts/slideLayout7.xml"/></Relationships>
</file>

<file path=ppt/slides/_rels/slide3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7.png"/><Relationship Id="rId1" Type="http://schemas.openxmlformats.org/officeDocument/2006/relationships/slideLayout" Target="../slideLayouts/slideLayout7.xml"/></Relationships>
</file>

<file path=ppt/slides/_rels/slide3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8.png"/><Relationship Id="rId1" Type="http://schemas.openxmlformats.org/officeDocument/2006/relationships/slideLayout" Target="../slideLayouts/slideLayout7.xml"/></Relationships>
</file>

<file path=ppt/slides/_rels/slide3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8.png"/><Relationship Id="rId1" Type="http://schemas.openxmlformats.org/officeDocument/2006/relationships/slideLayout" Target="../slideLayouts/slideLayout7.xml"/></Relationships>
</file>

<file path=ppt/slides/_rels/slide3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9.png"/><Relationship Id="rId1" Type="http://schemas.openxmlformats.org/officeDocument/2006/relationships/slideLayout" Target="../slideLayouts/slideLayout7.xml"/></Relationships>
</file>

<file path=ppt/slides/_rels/slide3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7.xml"/></Relationships>
</file>

<file path=ppt/slides/_rels/slide3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2.png"/><Relationship Id="rId1" Type="http://schemas.openxmlformats.org/officeDocument/2006/relationships/slideLayout" Target="../slideLayouts/slideLayout7.xml"/></Relationships>
</file>

<file path=ppt/slides/_rels/slide3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3.png"/><Relationship Id="rId1" Type="http://schemas.openxmlformats.org/officeDocument/2006/relationships/slideLayout" Target="../slideLayouts/slideLayout7.xml"/></Relationships>
</file>

<file path=ppt/slides/_rels/slide3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4.png"/><Relationship Id="rId1" Type="http://schemas.openxmlformats.org/officeDocument/2006/relationships/slideLayout" Target="../slideLayouts/slideLayout7.xml"/></Relationships>
</file>

<file path=ppt/slides/_rels/slide3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5.png"/><Relationship Id="rId1" Type="http://schemas.openxmlformats.org/officeDocument/2006/relationships/slideLayout" Target="../slideLayouts/slideLayout7.xml"/></Relationships>
</file>

<file path=ppt/slides/_rels/slide3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6.png"/><Relationship Id="rId1" Type="http://schemas.openxmlformats.org/officeDocument/2006/relationships/slideLayout" Target="../slideLayouts/slideLayout7.xml"/></Relationships>
</file>

<file path=ppt/slides/_rels/slide3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7.png"/><Relationship Id="rId1" Type="http://schemas.openxmlformats.org/officeDocument/2006/relationships/slideLayout" Target="../slideLayouts/slideLayout7.xml"/></Relationships>
</file>

<file path=ppt/slides/_rels/slide3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8.png"/><Relationship Id="rId1" Type="http://schemas.openxmlformats.org/officeDocument/2006/relationships/slideLayout" Target="../slideLayouts/slideLayout7.xml"/></Relationships>
</file>

<file path=ppt/slides/_rels/slide3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9.png"/><Relationship Id="rId1" Type="http://schemas.openxmlformats.org/officeDocument/2006/relationships/slideLayout" Target="../slideLayouts/slideLayout7.xml"/></Relationships>
</file>

<file path=ppt/slides/_rels/slide3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7.xml"/></Relationships>
</file>

<file path=ppt/slides/_rels/slide3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1.png"/><Relationship Id="rId1" Type="http://schemas.openxmlformats.org/officeDocument/2006/relationships/slideLayout" Target="../slideLayouts/slideLayout7.xml"/></Relationships>
</file>

<file path=ppt/slides/_rels/slide3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2.png"/><Relationship Id="rId1" Type="http://schemas.openxmlformats.org/officeDocument/2006/relationships/slideLayout" Target="../slideLayouts/slideLayout7.xml"/></Relationships>
</file>

<file path=ppt/slides/_rels/slide3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3.png"/><Relationship Id="rId1" Type="http://schemas.openxmlformats.org/officeDocument/2006/relationships/slideLayout" Target="../slideLayouts/slideLayout7.xml"/></Relationships>
</file>

<file path=ppt/slides/_rels/slide3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4.png"/><Relationship Id="rId1" Type="http://schemas.openxmlformats.org/officeDocument/2006/relationships/slideLayout" Target="../slideLayouts/slideLayout7.xml"/></Relationships>
</file>

<file path=ppt/slides/_rels/slide3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5.png"/><Relationship Id="rId1" Type="http://schemas.openxmlformats.org/officeDocument/2006/relationships/slideLayout" Target="../slideLayouts/slideLayout7.xml"/></Relationships>
</file>

<file path=ppt/slides/_rels/slide3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6.png"/><Relationship Id="rId1" Type="http://schemas.openxmlformats.org/officeDocument/2006/relationships/slideLayout" Target="../slideLayouts/slideLayout7.xml"/></Relationships>
</file>

<file path=ppt/slides/_rels/slide3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7.png"/><Relationship Id="rId1" Type="http://schemas.openxmlformats.org/officeDocument/2006/relationships/slideLayout" Target="../slideLayouts/slideLayout7.xml"/></Relationships>
</file>

<file path=ppt/slides/_rels/slide3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8.png"/><Relationship Id="rId1" Type="http://schemas.openxmlformats.org/officeDocument/2006/relationships/slideLayout" Target="../slideLayouts/slideLayout7.xml"/></Relationships>
</file>

<file path=ppt/slides/_rels/slide3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9.png"/><Relationship Id="rId1" Type="http://schemas.openxmlformats.org/officeDocument/2006/relationships/slideLayout" Target="../slideLayouts/slideLayout7.xml"/></Relationships>
</file>

<file path=ppt/slides/_rels/slide3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1.png"/><Relationship Id="rId1" Type="http://schemas.openxmlformats.org/officeDocument/2006/relationships/slideLayout" Target="../slideLayouts/slideLayout7.xml"/></Relationships>
</file>

<file path=ppt/slides/_rels/slide3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2.png"/><Relationship Id="rId1" Type="http://schemas.openxmlformats.org/officeDocument/2006/relationships/slideLayout" Target="../slideLayouts/slideLayout7.xml"/></Relationships>
</file>

<file path=ppt/slides/_rels/slide3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3.png"/><Relationship Id="rId1" Type="http://schemas.openxmlformats.org/officeDocument/2006/relationships/slideLayout" Target="../slideLayouts/slideLayout7.xml"/></Relationships>
</file>

<file path=ppt/slides/_rels/slide3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434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73341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97376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58295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30814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5931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98962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29504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81529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34033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20587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478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87752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10486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16785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58950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18193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54560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7372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11153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940786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3379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459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438902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8222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56861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475027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787710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67047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46379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256278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77602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878119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038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469494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940645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92217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226085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56741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58248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70090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109617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02498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8867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714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13830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63737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71290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667897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225653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573710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845161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437247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847136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029690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501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335876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820784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800402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555649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204800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174333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208331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92669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131200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730669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862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99733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319291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44034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320450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575"/>
            <a:ext cx="12192000" cy="682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13597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550373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324195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670061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157455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301041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898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1F567BD2-7A5F-4794-EF65-B06B43F59FC1}"/>
              </a:ext>
            </a:extLst>
          </p:cNvPr>
          <p:cNvSpPr txBox="1"/>
          <p:nvPr/>
        </p:nvSpPr>
        <p:spPr>
          <a:xfrm>
            <a:off x="1181100" y="1310463"/>
            <a:ext cx="10572750" cy="4249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tr-TR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2025 KURUMLAR VERGİSİ BEYANNAMESİ ÜZERİNDE ENFLASYON DÜZELTME ETKİLERİ</a:t>
            </a:r>
            <a:endParaRPr lang="tr-T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tr-TR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2025 TAKVİM YILINDA BİTEN VE 31.12.2023 TARİHİNDEN ÖNCE BAŞLAYAN YILLARA YAYGIN İNŞAAT VE ONARIM İŞLERİNİN DURUMU</a:t>
            </a:r>
            <a:endParaRPr lang="tr-T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tr-TR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YAPILMAKTA OLAN YATIRIMLARIN GELİR ETKİSİNİN AKIBETİ</a:t>
            </a:r>
            <a:endParaRPr lang="tr-T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tr-TR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 KAYNAK ENFLASYON DÜZELTME FARKLARININ AKIBETİ</a:t>
            </a:r>
            <a:endParaRPr lang="tr-T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tr-TR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DÜZELTME KARI VE DÜZELTME ZARARI KAVRAMLARI</a:t>
            </a:r>
            <a:endParaRPr lang="tr-T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tr-TR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ENFLASYON DÜZELTMESİNİN KAR DAĞITIMI ÜZERİNDEKİ ETKİLERİ</a:t>
            </a:r>
            <a:endParaRPr lang="tr-T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tr-TR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2025 YILINDA KAPATILAN ALINAN AVANSLAR 2023 VE 2024 TAKVİM YILLARI ENFLASYON FARKLARI</a:t>
            </a:r>
            <a:endParaRPr lang="tr-T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748198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224174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96743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388934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030727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664051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206434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990254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36154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138595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36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865980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098300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00150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42025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747209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146854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195268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615644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677538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686688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2125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9272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138250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787024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051488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193675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282611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354518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25580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480626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025234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720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767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672432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342983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077439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32099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528026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674067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981905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338732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070784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344465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675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08019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209471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66016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304583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098885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552515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941096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362566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155969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506274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8198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534776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629323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822929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096092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997128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381951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185882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391610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29776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37455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674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888496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37044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491797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23104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666651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751963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615634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579761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868698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455785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7637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673053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979903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112292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222290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578689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94167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117344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289498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793823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266770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2480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460499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879998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555598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657515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506387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671885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71951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456448"/>
      </p:ext>
    </p:extLst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109336"/>
      </p:ext>
    </p:extLst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97341"/>
      </p:ext>
    </p:extLst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0164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96339"/>
      </p:ext>
    </p:extLst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698984"/>
      </p:ext>
    </p:extLst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710815"/>
      </p:ext>
    </p:extLst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734971"/>
      </p:ext>
    </p:extLst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151931"/>
      </p:ext>
    </p:extLst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488474"/>
      </p:ext>
    </p:extLst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060769"/>
      </p:ext>
    </p:extLst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920321"/>
      </p:ext>
    </p:extLst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859304"/>
      </p:ext>
    </p:extLst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252183"/>
      </p:ext>
    </p:extLst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8670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09620"/>
      </p:ext>
    </p:extLst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302138"/>
      </p:ext>
    </p:extLst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4582"/>
      </p:ext>
    </p:extLst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403469"/>
      </p:ext>
    </p:extLst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596414"/>
      </p:ext>
    </p:extLst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474909"/>
      </p:ext>
    </p:extLst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713"/>
      </p:ext>
    </p:extLst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489548"/>
      </p:ext>
    </p:extLst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534674"/>
      </p:ext>
    </p:extLst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53318"/>
      </p:ext>
    </p:extLst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846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415874"/>
      </p:ext>
    </p:extLst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07253"/>
      </p:ext>
    </p:extLst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890894"/>
      </p:ext>
    </p:extLst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977063"/>
      </p:ext>
    </p:extLst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621259"/>
      </p:ext>
    </p:extLst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206743"/>
      </p:ext>
    </p:extLst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224576"/>
      </p:ext>
    </p:extLst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124080"/>
      </p:ext>
    </p:extLst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407103"/>
      </p:ext>
    </p:extLst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839696"/>
      </p:ext>
    </p:extLst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775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60967"/>
      </p:ext>
    </p:extLst>
  </p:cSld>
  <p:clrMapOvr>
    <a:masterClrMapping/>
  </p:clrMapOvr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962165"/>
      </p:ext>
    </p:extLst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130514"/>
      </p:ext>
    </p:extLst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719748"/>
      </p:ext>
    </p:extLst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56965"/>
      </p:ext>
    </p:extLst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936967"/>
      </p:ext>
    </p:extLst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801171"/>
      </p:ext>
    </p:extLst>
  </p:cSld>
  <p:clrMapOvr>
    <a:masterClrMapping/>
  </p:clrMapOvr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344444"/>
      </p:ext>
    </p:extLst>
  </p:cSld>
  <p:clrMapOvr>
    <a:masterClrMapping/>
  </p:clrMapOvr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914950"/>
      </p:ext>
    </p:extLst>
  </p:cSld>
  <p:clrMapOvr>
    <a:masterClrMapping/>
  </p:clrMapOvr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352334"/>
      </p:ext>
    </p:extLst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216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737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744583"/>
      </p:ext>
    </p:extLst>
  </p:cSld>
  <p:clrMapOvr>
    <a:masterClrMapping/>
  </p:clrMapOvr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960111"/>
      </p:ext>
    </p:extLst>
  </p:cSld>
  <p:clrMapOvr>
    <a:masterClrMapping/>
  </p:clrMapOvr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69330"/>
      </p:ext>
    </p:extLst>
  </p:cSld>
  <p:clrMapOvr>
    <a:masterClrMapping/>
  </p:clrMapOvr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35025"/>
      </p:ext>
    </p:extLst>
  </p:cSld>
  <p:clrMapOvr>
    <a:masterClrMapping/>
  </p:clrMapOvr>
</p:sld>
</file>

<file path=ppt/slides/slide3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147872"/>
      </p:ext>
    </p:extLst>
  </p:cSld>
  <p:clrMapOvr>
    <a:masterClrMapping/>
  </p:clrMapOvr>
</p:sld>
</file>

<file path=ppt/slides/slide3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397773"/>
      </p:ext>
    </p:extLst>
  </p:cSld>
  <p:clrMapOvr>
    <a:masterClrMapping/>
  </p:clrMapOvr>
</p:sld>
</file>

<file path=ppt/slides/slide3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415346"/>
      </p:ext>
    </p:extLst>
  </p:cSld>
  <p:clrMapOvr>
    <a:masterClrMapping/>
  </p:clrMapOvr>
</p:sld>
</file>

<file path=ppt/slides/slide3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34028"/>
      </p:ext>
    </p:extLst>
  </p:cSld>
  <p:clrMapOvr>
    <a:masterClrMapping/>
  </p:clrMapOvr>
</p:sld>
</file>

<file path=ppt/slides/slide3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212754"/>
      </p:ext>
    </p:extLst>
  </p:cSld>
  <p:clrMapOvr>
    <a:masterClrMapping/>
  </p:clrMapOvr>
</p:sld>
</file>

<file path=ppt/slides/slide3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397522"/>
      </p:ext>
    </p:extLst>
  </p:cSld>
  <p:clrMapOvr>
    <a:masterClrMapping/>
  </p:clrMapOvr>
</p:sld>
</file>

<file path=ppt/slides/slide3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521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169093"/>
      </p:ext>
    </p:extLst>
  </p:cSld>
  <p:clrMapOvr>
    <a:masterClrMapping/>
  </p:clrMapOvr>
</p:sld>
</file>

<file path=ppt/slides/slide3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317465"/>
      </p:ext>
    </p:extLst>
  </p:cSld>
  <p:clrMapOvr>
    <a:masterClrMapping/>
  </p:clrMapOvr>
</p:sld>
</file>

<file path=ppt/slides/slide3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27700"/>
      </p:ext>
    </p:extLst>
  </p:cSld>
  <p:clrMapOvr>
    <a:masterClrMapping/>
  </p:clrMapOvr>
</p:sld>
</file>

<file path=ppt/slides/slide3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034183"/>
      </p:ext>
    </p:extLst>
  </p:cSld>
  <p:clrMapOvr>
    <a:masterClrMapping/>
  </p:clrMapOvr>
</p:sld>
</file>

<file path=ppt/slides/slide3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284763"/>
      </p:ext>
    </p:extLst>
  </p:cSld>
  <p:clrMapOvr>
    <a:masterClrMapping/>
  </p:clrMapOvr>
</p:sld>
</file>

<file path=ppt/slides/slide3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440162"/>
      </p:ext>
    </p:extLst>
  </p:cSld>
  <p:clrMapOvr>
    <a:masterClrMapping/>
  </p:clrMapOvr>
</p:sld>
</file>

<file path=ppt/slides/slide3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950843"/>
      </p:ext>
    </p:extLst>
  </p:cSld>
  <p:clrMapOvr>
    <a:masterClrMapping/>
  </p:clrMapOvr>
</p:sld>
</file>

<file path=ppt/slides/slide3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066800"/>
      </p:ext>
    </p:extLst>
  </p:cSld>
  <p:clrMapOvr>
    <a:masterClrMapping/>
  </p:clrMapOvr>
</p:sld>
</file>

<file path=ppt/slides/slide3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606379"/>
      </p:ext>
    </p:extLst>
  </p:cSld>
  <p:clrMapOvr>
    <a:masterClrMapping/>
  </p:clrMapOvr>
</p:sld>
</file>

<file path=ppt/slides/slide3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620983"/>
      </p:ext>
    </p:extLst>
  </p:cSld>
  <p:clrMapOvr>
    <a:masterClrMapping/>
  </p:clrMapOvr>
</p:sld>
</file>

<file path=ppt/slides/slide3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5761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454417"/>
      </p:ext>
    </p:extLst>
  </p:cSld>
  <p:clrMapOvr>
    <a:masterClrMapping/>
  </p:clrMapOvr>
</p:sld>
</file>

<file path=ppt/slides/slide3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22815"/>
      </p:ext>
    </p:extLst>
  </p:cSld>
  <p:clrMapOvr>
    <a:masterClrMapping/>
  </p:clrMapOvr>
</p:sld>
</file>

<file path=ppt/slides/slide3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854606"/>
      </p:ext>
    </p:extLst>
  </p:cSld>
  <p:clrMapOvr>
    <a:masterClrMapping/>
  </p:clrMapOvr>
</p:sld>
</file>

<file path=ppt/slides/slide3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037063"/>
      </p:ext>
    </p:extLst>
  </p:cSld>
  <p:clrMapOvr>
    <a:masterClrMapping/>
  </p:clrMapOvr>
</p:sld>
</file>

<file path=ppt/slides/slide3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758938"/>
      </p:ext>
    </p:extLst>
  </p:cSld>
  <p:clrMapOvr>
    <a:masterClrMapping/>
  </p:clrMapOvr>
</p:sld>
</file>

<file path=ppt/slides/slide3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578558"/>
      </p:ext>
    </p:extLst>
  </p:cSld>
  <p:clrMapOvr>
    <a:masterClrMapping/>
  </p:clrMapOvr>
</p:sld>
</file>

<file path=ppt/slides/slide3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406351"/>
      </p:ext>
    </p:extLst>
  </p:cSld>
  <p:clrMapOvr>
    <a:masterClrMapping/>
  </p:clrMapOvr>
</p:sld>
</file>

<file path=ppt/slides/slide3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564028"/>
      </p:ext>
    </p:extLst>
  </p:cSld>
  <p:clrMapOvr>
    <a:masterClrMapping/>
  </p:clrMapOvr>
</p:sld>
</file>

<file path=ppt/slides/slide3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271560"/>
      </p:ext>
    </p:extLst>
  </p:cSld>
  <p:clrMapOvr>
    <a:masterClrMapping/>
  </p:clrMapOvr>
</p:sld>
</file>

<file path=ppt/slides/slide3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847602"/>
      </p:ext>
    </p:extLst>
  </p:cSld>
  <p:clrMapOvr>
    <a:masterClrMapping/>
  </p:clrMapOvr>
</p:sld>
</file>

<file path=ppt/slides/slide3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5205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32037"/>
      </p:ext>
    </p:extLst>
  </p:cSld>
  <p:clrMapOvr>
    <a:masterClrMapping/>
  </p:clrMapOvr>
</p:sld>
</file>

<file path=ppt/slides/slide3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901202"/>
      </p:ext>
    </p:extLst>
  </p:cSld>
  <p:clrMapOvr>
    <a:masterClrMapping/>
  </p:clrMapOvr>
</p:sld>
</file>

<file path=ppt/slides/slide3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353248"/>
      </p:ext>
    </p:extLst>
  </p:cSld>
  <p:clrMapOvr>
    <a:masterClrMapping/>
  </p:clrMapOvr>
</p:sld>
</file>

<file path=ppt/slides/slide3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772786"/>
      </p:ext>
    </p:extLst>
  </p:cSld>
  <p:clrMapOvr>
    <a:masterClrMapping/>
  </p:clrMapOvr>
</p:sld>
</file>

<file path=ppt/slides/slide3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721877"/>
      </p:ext>
    </p:extLst>
  </p:cSld>
  <p:clrMapOvr>
    <a:masterClrMapping/>
  </p:clrMapOvr>
</p:sld>
</file>

<file path=ppt/slides/slide3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11233"/>
      </p:ext>
    </p:extLst>
  </p:cSld>
  <p:clrMapOvr>
    <a:masterClrMapping/>
  </p:clrMapOvr>
</p:sld>
</file>

<file path=ppt/slides/slide3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184080"/>
      </p:ext>
    </p:extLst>
  </p:cSld>
  <p:clrMapOvr>
    <a:masterClrMapping/>
  </p:clrMapOvr>
</p:sld>
</file>

<file path=ppt/slides/slide3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15470"/>
      </p:ext>
    </p:extLst>
  </p:cSld>
  <p:clrMapOvr>
    <a:masterClrMapping/>
  </p:clrMapOvr>
</p:sld>
</file>

<file path=ppt/slides/slide3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116370"/>
      </p:ext>
    </p:extLst>
  </p:cSld>
  <p:clrMapOvr>
    <a:masterClrMapping/>
  </p:clrMapOvr>
</p:sld>
</file>

<file path=ppt/slides/slide3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979185"/>
      </p:ext>
    </p:extLst>
  </p:cSld>
  <p:clrMapOvr>
    <a:masterClrMapping/>
  </p:clrMapOvr>
</p:sld>
</file>

<file path=ppt/slides/slide3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8925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417768"/>
      </p:ext>
    </p:extLst>
  </p:cSld>
  <p:clrMapOvr>
    <a:masterClrMapping/>
  </p:clrMapOvr>
</p:sld>
</file>

<file path=ppt/slides/slide3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603564"/>
      </p:ext>
    </p:extLst>
  </p:cSld>
  <p:clrMapOvr>
    <a:masterClrMapping/>
  </p:clrMapOvr>
</p:sld>
</file>

<file path=ppt/slides/slide3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49809"/>
      </p:ext>
    </p:extLst>
  </p:cSld>
  <p:clrMapOvr>
    <a:masterClrMapping/>
  </p:clrMapOvr>
</p:sld>
</file>

<file path=ppt/slides/slide3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721063"/>
      </p:ext>
    </p:extLst>
  </p:cSld>
  <p:clrMapOvr>
    <a:masterClrMapping/>
  </p:clrMapOvr>
</p:sld>
</file>

<file path=ppt/slides/slide3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893381"/>
      </p:ext>
    </p:extLst>
  </p:cSld>
  <p:clrMapOvr>
    <a:masterClrMapping/>
  </p:clrMapOvr>
</p:sld>
</file>

<file path=ppt/slides/slide3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20309"/>
      </p:ext>
    </p:extLst>
  </p:cSld>
  <p:clrMapOvr>
    <a:masterClrMapping/>
  </p:clrMapOvr>
</p:sld>
</file>

<file path=ppt/slides/slide3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240774"/>
      </p:ext>
    </p:extLst>
  </p:cSld>
  <p:clrMapOvr>
    <a:masterClrMapping/>
  </p:clrMapOvr>
</p:sld>
</file>

<file path=ppt/slides/slide3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724796"/>
      </p:ext>
    </p:extLst>
  </p:cSld>
  <p:clrMapOvr>
    <a:masterClrMapping/>
  </p:clrMapOvr>
</p:sld>
</file>

<file path=ppt/slides/slide3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781668"/>
      </p:ext>
    </p:extLst>
  </p:cSld>
  <p:clrMapOvr>
    <a:masterClrMapping/>
  </p:clrMapOvr>
</p:sld>
</file>

<file path=ppt/slides/slide3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839832"/>
      </p:ext>
    </p:extLst>
  </p:cSld>
  <p:clrMapOvr>
    <a:masterClrMapping/>
  </p:clrMapOvr>
</p:sld>
</file>

<file path=ppt/slides/slide3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601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354500"/>
      </p:ext>
    </p:extLst>
  </p:cSld>
  <p:clrMapOvr>
    <a:masterClrMapping/>
  </p:clrMapOvr>
</p:sld>
</file>

<file path=ppt/slides/slide3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49957"/>
      </p:ext>
    </p:extLst>
  </p:cSld>
  <p:clrMapOvr>
    <a:masterClrMapping/>
  </p:clrMapOvr>
</p:sld>
</file>

<file path=ppt/slides/slide3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315682"/>
      </p:ext>
    </p:extLst>
  </p:cSld>
  <p:clrMapOvr>
    <a:masterClrMapping/>
  </p:clrMapOvr>
</p:sld>
</file>

<file path=ppt/slides/slide3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470793"/>
      </p:ext>
    </p:extLst>
  </p:cSld>
  <p:clrMapOvr>
    <a:masterClrMapping/>
  </p:clrMapOvr>
</p:sld>
</file>

<file path=ppt/slides/slide3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0337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6920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8814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8187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919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4291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8024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8177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227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7355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7208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7895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1808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2242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4891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464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0449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174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3177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4998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3491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56029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8284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24972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6661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802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408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35011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07409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7470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7660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57253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7447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33474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18170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8180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87784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788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710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00472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15156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46071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5739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30888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50506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6120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0624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95952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193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43024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33347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66749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28326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78738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02135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61522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10674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7541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42965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376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46750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0532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56210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31959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2301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49364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4811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61605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57433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25695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7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60</Words>
  <Application>Microsoft Office PowerPoint</Application>
  <PresentationFormat>Geniş ekran</PresentationFormat>
  <Paragraphs>7</Paragraphs>
  <Slides>353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353</vt:i4>
      </vt:variant>
    </vt:vector>
  </HeadingPairs>
  <TitlesOfParts>
    <vt:vector size="359" baseType="lpstr">
      <vt:lpstr>Aptos</vt:lpstr>
      <vt:lpstr>Aptos Display</vt:lpstr>
      <vt:lpstr>Arial</vt:lpstr>
      <vt:lpstr>Calibri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Gamze Aydoğan</dc:creator>
  <cp:lastModifiedBy>Gamze Aydoğan</cp:lastModifiedBy>
  <cp:revision>3</cp:revision>
  <dcterms:created xsi:type="dcterms:W3CDTF">2026-04-08T14:28:19Z</dcterms:created>
  <dcterms:modified xsi:type="dcterms:W3CDTF">2026-04-09T06:21:57Z</dcterms:modified>
</cp:coreProperties>
</file>